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330" r:id="rId6"/>
    <p:sldId id="319" r:id="rId7"/>
    <p:sldId id="342" r:id="rId8"/>
    <p:sldId id="343" r:id="rId9"/>
    <p:sldId id="340" r:id="rId10"/>
    <p:sldId id="341" r:id="rId11"/>
    <p:sldId id="336" r:id="rId12"/>
    <p:sldId id="334" r:id="rId13"/>
    <p:sldId id="331" r:id="rId14"/>
    <p:sldId id="344" r:id="rId15"/>
    <p:sldId id="345" r:id="rId16"/>
    <p:sldId id="327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E1752-7795-46E5-A03E-B6D8906E2FE2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90EC-B4B1-4682-AF97-174F9E083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90EC-B4B1-4682-AF97-174F9E083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90EC-B4B1-4682-AF97-174F9E0839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irly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4000"/>
          </a:blip>
          <a:stretch>
            <a:fillRect/>
          </a:stretch>
        </p:blipFill>
        <p:spPr>
          <a:xfrm>
            <a:off x="1" y="28949"/>
            <a:ext cx="1423452" cy="5609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F107-B443-4900-8776-E2FECC51DE5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A1F0-0356-4F89-A906-AD9BB710D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368" y="1651380"/>
            <a:ext cx="7219665" cy="3562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Mehr" pitchFamily="2" charset="-78"/>
              </a:rPr>
              <a:t>بسمه تعالی </a:t>
            </a:r>
            <a:b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Mehr" pitchFamily="2" charset="-78"/>
              </a:rPr>
            </a:br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Mehr" pitchFamily="2" charset="-78"/>
              </a:rPr>
              <a:t>جلسه اول کلاس مجازی</a:t>
            </a:r>
            <a:b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Mehr" pitchFamily="2" charset="-78"/>
              </a:rPr>
            </a:br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Mehr" pitchFamily="2" charset="-78"/>
              </a:rPr>
              <a:t>درس توسعه اقتصادی و برنامه ریزی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Mehr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747713"/>
            <a:ext cx="6864033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2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7288"/>
            <a:ext cx="69818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5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10553"/>
            <a:ext cx="702056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6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714375"/>
            <a:ext cx="667480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2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20" y="815658"/>
            <a:ext cx="653288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7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871538"/>
            <a:ext cx="6632258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2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20" y="728663"/>
            <a:ext cx="678529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2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795338"/>
            <a:ext cx="6780848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5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619760"/>
            <a:ext cx="671036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8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519113"/>
            <a:ext cx="6865303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8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CC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85825"/>
            <a:ext cx="67849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1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757238"/>
            <a:ext cx="6761163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9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847725"/>
            <a:ext cx="684657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7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738188"/>
            <a:ext cx="685546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6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09503" y="0"/>
            <a:ext cx="7934496" cy="9282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سخن آخر</a:t>
            </a:r>
            <a:endParaRPr lang="en-US" sz="2400" dirty="0" smtClean="0">
              <a:latin typeface="Algerian" pitchFamily="8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13" y="928255"/>
            <a:ext cx="7273637" cy="314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B Nazanin" pitchFamily="2" charset="-78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" name="Rectangle 3" descr="Pink tissue paper"/>
          <p:cNvSpPr txBox="1">
            <a:spLocks noChangeArrowheads="1"/>
          </p:cNvSpPr>
          <p:nvPr/>
        </p:nvSpPr>
        <p:spPr>
          <a:xfrm>
            <a:off x="1011396" y="1427017"/>
            <a:ext cx="8091054" cy="538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2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       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709" y="1427017"/>
            <a:ext cx="6982691" cy="451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Horizontal Scroll 11"/>
          <p:cNvSpPr/>
          <p:nvPr/>
        </p:nvSpPr>
        <p:spPr>
          <a:xfrm>
            <a:off x="5148708" y="1246902"/>
            <a:ext cx="3399547" cy="1255222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i="1" dirty="0" smtClean="0">
                <a:solidFill>
                  <a:srgbClr val="0070C0"/>
                </a:solidFill>
                <a:cs typeface="B Mehr" pitchFamily="2" charset="-78"/>
              </a:rPr>
              <a:t>موفق باشید</a:t>
            </a:r>
            <a:endParaRPr lang="en-US" sz="3200" b="1" i="1" dirty="0">
              <a:solidFill>
                <a:srgbClr val="0070C0"/>
              </a:solidFill>
              <a:cs typeface="B Mehr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5" y="5361710"/>
            <a:ext cx="1477050" cy="148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C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714375"/>
            <a:ext cx="697611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53440"/>
            <a:ext cx="691896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5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518160"/>
            <a:ext cx="630713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5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1" y="737552"/>
            <a:ext cx="694944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2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89890"/>
            <a:ext cx="664083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3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66788"/>
            <a:ext cx="66389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8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20" y="690563"/>
            <a:ext cx="661416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1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C70B3263-E9F8-4FB2-A0D7-219847184E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E2C6C5-3286-449E-AE09-74F19EFFC5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51894-6F38-4425-A23C-C3F90AB4639B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10</Words>
  <Application>Microsoft Office PowerPoint</Application>
  <PresentationFormat>On-screen Show (4:3)</PresentationFormat>
  <Paragraphs>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بسمه تعالی  جلسه اول کلاس مجازی درس توسعه اقتصادی و برنامه ریزی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PARAND</dc:creator>
  <cp:lastModifiedBy>SCC</cp:lastModifiedBy>
  <cp:revision>378</cp:revision>
  <dcterms:created xsi:type="dcterms:W3CDTF">2010-08-02T04:36:55Z</dcterms:created>
  <dcterms:modified xsi:type="dcterms:W3CDTF">2020-04-11T19:56:11Z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TC300032299990</vt:lpwstr>
  </property>
</Properties>
</file>